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1"/>
  </p:notesMasterIdLst>
  <p:sldIdLst>
    <p:sldId id="266" r:id="rId5"/>
    <p:sldId id="258" r:id="rId6"/>
    <p:sldId id="284" r:id="rId7"/>
    <p:sldId id="269" r:id="rId8"/>
    <p:sldId id="270" r:id="rId9"/>
    <p:sldId id="271" r:id="rId10"/>
    <p:sldId id="263" r:id="rId11"/>
    <p:sldId id="274" r:id="rId12"/>
    <p:sldId id="280" r:id="rId13"/>
    <p:sldId id="281" r:id="rId14"/>
    <p:sldId id="273" r:id="rId15"/>
    <p:sldId id="277" r:id="rId16"/>
    <p:sldId id="282" r:id="rId17"/>
    <p:sldId id="283" r:id="rId18"/>
    <p:sldId id="272" r:id="rId19"/>
    <p:sldId id="267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amsungOne 450C" panose="020B0506030303020204" charset="0"/>
      <p:regular r:id="rId26"/>
    </p:embeddedFont>
    <p:embeddedFont>
      <p:font typeface="SamsungOne 800C" panose="020B0906030303020204" charset="0"/>
      <p:bold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4F606-F88A-4B5C-87AA-ABC4CBFCB535}" v="303" dt="2023-05-30T13:38:40.425"/>
    <p1510:client id="{BAB44A9B-6D37-4199-8B05-80F30D3D167F}" v="92" dt="2023-05-30T14:49:59.880"/>
    <p1510:client id="{BE9662BB-159C-40B4-A769-4239181DF1BC}" v="184" dt="2023-06-13T10:50:06.356"/>
    <p1510:client id="{F430FCE1-E14B-4217-A047-600CF5243C03}" v="545" dt="2023-05-30T12:33:03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81750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1750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4AE75A97-4208-0E92-A585-F81156FB24DA}"/>
              </a:ext>
            </a:extLst>
          </p:cNvPr>
          <p:cNvSpPr txBox="1">
            <a:spLocks/>
          </p:cNvSpPr>
          <p:nvPr/>
        </p:nvSpPr>
        <p:spPr>
          <a:xfrm>
            <a:off x="2987430" y="3088539"/>
            <a:ext cx="6219676" cy="6906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4400" b="1">
              <a:ea typeface="SamsungOne 800C"/>
            </a:endParaRP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E358D1C1-ED8A-8C2C-17D1-D1D7A4ABAD35}"/>
              </a:ext>
            </a:extLst>
          </p:cNvPr>
          <p:cNvSpPr txBox="1">
            <a:spLocks/>
          </p:cNvSpPr>
          <p:nvPr/>
        </p:nvSpPr>
        <p:spPr>
          <a:xfrm>
            <a:off x="2989576" y="933474"/>
            <a:ext cx="6219676" cy="6906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b="1">
                <a:ea typeface="SamsungOne 800C"/>
              </a:rPr>
              <a:t>Описание курса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975DE4-8AE2-FC5F-367C-CB62A74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672" y="2260600"/>
            <a:ext cx="203665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3989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430" y="2133356"/>
            <a:ext cx="6219676" cy="690677"/>
          </a:xfrm>
        </p:spPr>
        <p:txBody>
          <a:bodyPr>
            <a:noAutofit/>
          </a:bodyPr>
          <a:lstStyle/>
          <a:p>
            <a:pPr algn="ctr"/>
            <a:r>
              <a:rPr lang="ru-RU" sz="4400" b="1">
                <a:ea typeface="SamsungOne 800C"/>
              </a:rPr>
              <a:t>Средства разработки</a:t>
            </a:r>
            <a:endParaRPr lang="en-US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2B8DA1-243D-3D24-3045-29DEA3C14AA1}"/>
              </a:ext>
            </a:extLst>
          </p:cNvPr>
          <p:cNvSpPr txBox="1">
            <a:spLocks/>
          </p:cNvSpPr>
          <p:nvPr/>
        </p:nvSpPr>
        <p:spPr>
          <a:xfrm>
            <a:off x="1819589" y="3429661"/>
            <a:ext cx="2326195" cy="4696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>
                <a:ea typeface="SamsungOne 450C"/>
              </a:rPr>
              <a:t>IDE </a:t>
            </a:r>
            <a:r>
              <a:rPr lang="ru-RU" sz="2000" err="1">
                <a:ea typeface="SamsungOne 450C"/>
              </a:rPr>
              <a:t>Android</a:t>
            </a:r>
            <a:r>
              <a:rPr lang="ru-RU" sz="2000">
                <a:ea typeface="SamsungOne 450C"/>
              </a:rPr>
              <a:t> Studio</a:t>
            </a:r>
            <a:endParaRPr lang="ru-RU" sz="2000" b="1">
              <a:ea typeface="SamsungOne 450C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B8F12CF-8868-D4A2-1263-94DACFEC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984172"/>
            <a:ext cx="1698172" cy="1698172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8F4348B-E0C0-B8C2-0AFF-9B37CF835158}"/>
              </a:ext>
            </a:extLst>
          </p:cNvPr>
          <p:cNvSpPr txBox="1">
            <a:spLocks/>
          </p:cNvSpPr>
          <p:nvPr/>
        </p:nvSpPr>
        <p:spPr>
          <a:xfrm>
            <a:off x="4932903" y="3386119"/>
            <a:ext cx="2326195" cy="513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>
                <a:ea typeface="SamsungOne 450C"/>
              </a:rPr>
              <a:t>Spring Framework</a:t>
            </a:r>
          </a:p>
        </p:txBody>
      </p:sp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972968F1-D3AE-7063-0A91-5D378E90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57" y="3981995"/>
            <a:ext cx="2079172" cy="1800498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D7ADCE6B-B9F8-380B-6168-0B6B7EE7BADC}"/>
              </a:ext>
            </a:extLst>
          </p:cNvPr>
          <p:cNvSpPr txBox="1">
            <a:spLocks/>
          </p:cNvSpPr>
          <p:nvPr/>
        </p:nvSpPr>
        <p:spPr>
          <a:xfrm>
            <a:off x="8046217" y="3386119"/>
            <a:ext cx="2326195" cy="513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err="1">
                <a:ea typeface="SamsungOne 450C"/>
              </a:rPr>
              <a:t>PostgreSQL</a:t>
            </a:r>
          </a:p>
        </p:txBody>
      </p:sp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A583931C-8D51-D31D-FB47-0D07683B7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486" y="3981696"/>
            <a:ext cx="1937658" cy="19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01372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EDEF4D12-E65B-C5A7-38F6-1EE9FF52A6B0}"/>
              </a:ext>
            </a:extLst>
          </p:cNvPr>
          <p:cNvSpPr txBox="1">
            <a:spLocks/>
          </p:cNvSpPr>
          <p:nvPr/>
        </p:nvSpPr>
        <p:spPr>
          <a:xfrm>
            <a:off x="2987430" y="2133356"/>
            <a:ext cx="6219676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b="1">
                <a:ea typeface="SamsungOne 800C"/>
              </a:rPr>
              <a:t>Значимость проекта</a:t>
            </a: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EC7DBC6A-B2C4-F6D2-2513-272DCE7C5A6E}"/>
              </a:ext>
            </a:extLst>
          </p:cNvPr>
          <p:cNvSpPr txBox="1">
            <a:spLocks/>
          </p:cNvSpPr>
          <p:nvPr/>
        </p:nvSpPr>
        <p:spPr>
          <a:xfrm>
            <a:off x="1524000" y="3429660"/>
            <a:ext cx="9144000" cy="86626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>
                <a:ea typeface="SamsungOne 450C"/>
              </a:rPr>
              <a:t>Каждый может начать вести здоровый образ жизни удобно</a:t>
            </a:r>
          </a:p>
        </p:txBody>
      </p:sp>
    </p:spTree>
    <p:extLst>
      <p:ext uri="{BB962C8B-B14F-4D97-AF65-F5344CB8AC3E}">
        <p14:creationId xmlns:p14="http://schemas.microsoft.com/office/powerpoint/2010/main" val="4115244186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EDEF4D12-E65B-C5A7-38F6-1EE9FF52A6B0}"/>
              </a:ext>
            </a:extLst>
          </p:cNvPr>
          <p:cNvSpPr txBox="1">
            <a:spLocks/>
          </p:cNvSpPr>
          <p:nvPr/>
        </p:nvSpPr>
        <p:spPr>
          <a:xfrm>
            <a:off x="2987430" y="2133356"/>
            <a:ext cx="6219676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b="1">
                <a:ea typeface="SamsungOne 800C"/>
              </a:rPr>
              <a:t>Перспективы</a:t>
            </a:r>
            <a:endParaRPr lang="en-US"/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EC7DBC6A-B2C4-F6D2-2513-272DCE7C5A6E}"/>
              </a:ext>
            </a:extLst>
          </p:cNvPr>
          <p:cNvSpPr txBox="1">
            <a:spLocks/>
          </p:cNvSpPr>
          <p:nvPr/>
        </p:nvSpPr>
        <p:spPr>
          <a:xfrm>
            <a:off x="1524000" y="3429660"/>
            <a:ext cx="9144000" cy="86626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>
                <a:ea typeface="SamsungOne 450C"/>
              </a:rPr>
              <a:t>В планах начать сотрудничество с сетью магазинов продуктов питания для реализация доставки</a:t>
            </a:r>
          </a:p>
        </p:txBody>
      </p:sp>
    </p:spTree>
    <p:extLst>
      <p:ext uri="{BB962C8B-B14F-4D97-AF65-F5344CB8AC3E}">
        <p14:creationId xmlns:p14="http://schemas.microsoft.com/office/powerpoint/2010/main" val="2955351402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EDEF4D12-E65B-C5A7-38F6-1EE9FF52A6B0}"/>
              </a:ext>
            </a:extLst>
          </p:cNvPr>
          <p:cNvSpPr txBox="1">
            <a:spLocks/>
          </p:cNvSpPr>
          <p:nvPr/>
        </p:nvSpPr>
        <p:spPr>
          <a:xfrm>
            <a:off x="2987430" y="2133356"/>
            <a:ext cx="6219676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b="1">
                <a:ea typeface="SamsungOne 800C"/>
              </a:rPr>
              <a:t>Итог</a:t>
            </a:r>
            <a:endParaRPr lang="en-US"/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EC7DBC6A-B2C4-F6D2-2513-272DCE7C5A6E}"/>
              </a:ext>
            </a:extLst>
          </p:cNvPr>
          <p:cNvSpPr txBox="1">
            <a:spLocks/>
          </p:cNvSpPr>
          <p:nvPr/>
        </p:nvSpPr>
        <p:spPr>
          <a:xfrm>
            <a:off x="1524000" y="3429660"/>
            <a:ext cx="9144000" cy="21416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>
                <a:ea typeface="SamsungOne 450C"/>
              </a:rPr>
              <a:t>В ходе создание проекта я научился:</a:t>
            </a:r>
            <a:endParaRPr lang="en-US" dirty="0">
              <a:ea typeface="SamsungOne 450C"/>
            </a:endParaRPr>
          </a:p>
          <a:p>
            <a:pPr lvl="2"/>
            <a:r>
              <a:rPr lang="ru-RU">
                <a:ea typeface="SamsungOne 450C"/>
              </a:rPr>
              <a:t>Создавать </a:t>
            </a:r>
            <a:r>
              <a:rPr lang="ru-RU" err="1">
                <a:ea typeface="SamsungOne 450C"/>
              </a:rPr>
              <a:t>Android</a:t>
            </a:r>
            <a:r>
              <a:rPr lang="ru-RU" dirty="0">
                <a:ea typeface="SamsungOne 450C"/>
              </a:rPr>
              <a:t> приложение на Java</a:t>
            </a:r>
          </a:p>
          <a:p>
            <a:pPr lvl="2"/>
            <a:r>
              <a:rPr lang="ru-RU">
                <a:ea typeface="SamsungOne 450C"/>
              </a:rPr>
              <a:t>Работать с удалённым сервером на Linux</a:t>
            </a:r>
          </a:p>
          <a:p>
            <a:pPr lvl="2"/>
            <a:r>
              <a:rPr lang="ru-RU" dirty="0">
                <a:ea typeface="SamsungOne 450C"/>
              </a:rPr>
              <a:t>Разворачивать базу данных </a:t>
            </a:r>
            <a:r>
              <a:rPr lang="ru-RU" dirty="0" err="1">
                <a:ea typeface="SamsungOne 450C"/>
              </a:rPr>
              <a:t>postgreSQL</a:t>
            </a:r>
            <a:endParaRPr lang="ru-RU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403518821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502DFA9-2F0B-CCF9-A8E3-50699D7138B6}"/>
              </a:ext>
            </a:extLst>
          </p:cNvPr>
          <p:cNvSpPr txBox="1">
            <a:spLocks/>
          </p:cNvSpPr>
          <p:nvPr/>
        </p:nvSpPr>
        <p:spPr>
          <a:xfrm>
            <a:off x="1524000" y="3012472"/>
            <a:ext cx="9153769" cy="8331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/>
              <a:t>Спасибо за внимание</a:t>
            </a:r>
            <a:endParaRPr lang="ru-RU" sz="4800">
              <a:ea typeface="SamsungOne 800C"/>
            </a:endParaRPr>
          </a:p>
        </p:txBody>
      </p:sp>
    </p:spTree>
    <p:extLst>
      <p:ext uri="{BB962C8B-B14F-4D97-AF65-F5344CB8AC3E}">
        <p14:creationId xmlns:p14="http://schemas.microsoft.com/office/powerpoint/2010/main" val="556505452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ED9CA9-2E17-3904-7197-20659431C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229" y="1992086"/>
            <a:ext cx="1164772" cy="11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4FB299C2-93CB-F138-7789-6B7B867C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430" y="921971"/>
            <a:ext cx="6219676" cy="690677"/>
          </a:xfrm>
        </p:spPr>
        <p:txBody>
          <a:bodyPr>
            <a:noAutofit/>
          </a:bodyPr>
          <a:lstStyle/>
          <a:p>
            <a:pPr algn="ctr"/>
            <a:r>
              <a:rPr lang="ru-RU" sz="4400" b="1" dirty="0">
                <a:ea typeface="SamsungOne 800C"/>
              </a:rPr>
              <a:t>Учётные записи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F3F1596-E062-96EB-37CD-E51482D9D86F}"/>
              </a:ext>
            </a:extLst>
          </p:cNvPr>
          <p:cNvSpPr txBox="1">
            <a:spLocks/>
          </p:cNvSpPr>
          <p:nvPr/>
        </p:nvSpPr>
        <p:spPr>
          <a:xfrm>
            <a:off x="2211102" y="2569970"/>
            <a:ext cx="7766539" cy="2833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2400" dirty="0">
                <a:solidFill>
                  <a:srgbClr val="E7E6E6"/>
                </a:solidFill>
                <a:ea typeface="+mn-lt"/>
                <a:cs typeface="+mn-lt"/>
              </a:rPr>
              <a:t>1. expert1@yandex.ru          QwertyE1</a:t>
            </a:r>
            <a:endParaRPr lang="en-US" dirty="0">
              <a:ea typeface="SamsungOne 450C"/>
            </a:endParaRPr>
          </a:p>
          <a:p>
            <a:pPr algn="ctr">
              <a:buNone/>
            </a:pPr>
            <a:r>
              <a:rPr lang="ru-RU" sz="2400" dirty="0">
                <a:ea typeface="+mn-lt"/>
                <a:cs typeface="+mn-lt"/>
              </a:rPr>
              <a:t>2. expert2@yandex.ru          QwertyE2</a:t>
            </a:r>
            <a:endParaRPr lang="ru-RU" dirty="0"/>
          </a:p>
          <a:p>
            <a:pPr algn="ctr">
              <a:buNone/>
            </a:pPr>
            <a:r>
              <a:rPr lang="ru-RU" sz="2400" dirty="0">
                <a:ea typeface="+mn-lt"/>
                <a:cs typeface="+mn-lt"/>
              </a:rPr>
              <a:t>3. expert3@yandex.ru          QwertyE3</a:t>
            </a:r>
            <a:endParaRPr lang="ru-RU" dirty="0"/>
          </a:p>
          <a:p>
            <a:pPr algn="ctr">
              <a:buNone/>
            </a:pPr>
            <a:r>
              <a:rPr lang="ru-RU" sz="2400" dirty="0">
                <a:ea typeface="+mn-lt"/>
                <a:cs typeface="+mn-lt"/>
              </a:rPr>
              <a:t>4. expert4@yandex.ru          QwertyE4</a:t>
            </a:r>
            <a:endParaRPr lang="ru-RU" dirty="0"/>
          </a:p>
          <a:p>
            <a:pPr algn="ctr">
              <a:buNone/>
            </a:pPr>
            <a:r>
              <a:rPr lang="ru-RU" sz="2400">
                <a:ea typeface="+mn-lt"/>
                <a:cs typeface="+mn-lt"/>
              </a:rPr>
              <a:t>5. expert5@yandex.ru          QwertyE5</a:t>
            </a:r>
            <a:endParaRPr lang="ru-RU"/>
          </a:p>
          <a:p>
            <a:pPr algn="ctr">
              <a:buNone/>
            </a:pPr>
            <a:r>
              <a:rPr lang="ru-RU" sz="2400" dirty="0">
                <a:ea typeface="+mn-lt"/>
                <a:cs typeface="+mn-lt"/>
              </a:rPr>
              <a:t>6. expert6@yandex.ru          QwertyE6</a:t>
            </a:r>
            <a:endParaRPr lang="ru-RU" dirty="0"/>
          </a:p>
          <a:p>
            <a:pPr marL="0" indent="0" algn="ctr">
              <a:buNone/>
            </a:pPr>
            <a:endParaRPr lang="ru-RU" sz="2400" b="1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353" y="2240817"/>
            <a:ext cx="5037600" cy="690677"/>
          </a:xfrm>
        </p:spPr>
        <p:txBody>
          <a:bodyPr>
            <a:noAutofit/>
          </a:bodyPr>
          <a:lstStyle/>
          <a:p>
            <a:pPr algn="ctr"/>
            <a:r>
              <a:rPr lang="ru-RU" sz="8000" b="1" err="1">
                <a:ea typeface="SamsungOne 800C"/>
              </a:rPr>
              <a:t>chick</a:t>
            </a:r>
            <a:endParaRPr lang="ru-RU" sz="8000" b="1">
              <a:ea typeface="SamsungOne 800C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2B8DA1-243D-3D24-3045-29DEA3C14AA1}"/>
              </a:ext>
            </a:extLst>
          </p:cNvPr>
          <p:cNvSpPr txBox="1">
            <a:spLocks/>
          </p:cNvSpPr>
          <p:nvPr/>
        </p:nvSpPr>
        <p:spPr>
          <a:xfrm>
            <a:off x="2217615" y="3546892"/>
            <a:ext cx="7766539" cy="86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b="1">
                <a:ea typeface="+mn-lt"/>
                <a:cs typeface="+mn-lt"/>
              </a:rPr>
              <a:t>Мобильное приложение, которое помогает правильно тренироваться и покупать здоровую еду</a:t>
            </a:r>
            <a:endParaRPr lang="en-US" sz="2400" b="1">
              <a:ea typeface="SamsungOne 450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B79D3-118B-6492-4567-F92E810DB414}"/>
              </a:ext>
            </a:extLst>
          </p:cNvPr>
          <p:cNvSpPr txBox="1"/>
          <p:nvPr/>
        </p:nvSpPr>
        <p:spPr>
          <a:xfrm>
            <a:off x="7967785" y="5623169"/>
            <a:ext cx="339773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Segoe UI"/>
                <a:cs typeface="Segoe UI"/>
              </a:rPr>
              <a:t>Developed by Mihail Glazov</a:t>
            </a:r>
            <a:endParaRPr lang="en-US"/>
          </a:p>
          <a:p>
            <a:r>
              <a:rPr lang="en-US" sz="1400">
                <a:latin typeface="Segoe UI"/>
                <a:ea typeface="+mn-lt"/>
                <a:cs typeface="Segoe UI"/>
              </a:rPr>
              <a:t>Coach: Yury Mironov</a:t>
            </a:r>
          </a:p>
          <a:p>
            <a:r>
              <a:rPr lang="en-US" sz="1400">
                <a:ea typeface="+mn-lt"/>
                <a:cs typeface="+mn-lt"/>
              </a:rPr>
              <a:t>https://github.com/skewbekkebweks/chick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80451213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430" y="2133356"/>
            <a:ext cx="6219676" cy="690677"/>
          </a:xfrm>
        </p:spPr>
        <p:txBody>
          <a:bodyPr>
            <a:noAutofit/>
          </a:bodyPr>
          <a:lstStyle/>
          <a:p>
            <a:pPr algn="ctr"/>
            <a:r>
              <a:rPr lang="ru-RU" sz="4400" b="1">
                <a:ea typeface="SamsungOne 800C"/>
              </a:rPr>
              <a:t>Проблема</a:t>
            </a:r>
            <a:endParaRPr lang="en-US" sz="440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2B8DA1-243D-3D24-3045-29DEA3C14AA1}"/>
              </a:ext>
            </a:extLst>
          </p:cNvPr>
          <p:cNvSpPr txBox="1">
            <a:spLocks/>
          </p:cNvSpPr>
          <p:nvPr/>
        </p:nvSpPr>
        <p:spPr>
          <a:xfrm>
            <a:off x="1143000" y="3546892"/>
            <a:ext cx="9896230" cy="14133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b="1">
                <a:ea typeface="+mn-lt"/>
                <a:cs typeface="+mn-lt"/>
              </a:rPr>
              <a:t>В наше время всё больше людей стараются вести здоровый образ жизни, но это не всегда удобно: программы тренировок находятся в одном приложении, правильное питание — в другом, доставка еды — в третьем</a:t>
            </a:r>
            <a:endParaRPr lang="en-US" sz="2000" b="1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227166413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430" y="2133356"/>
            <a:ext cx="6219676" cy="690677"/>
          </a:xfrm>
        </p:spPr>
        <p:txBody>
          <a:bodyPr>
            <a:noAutofit/>
          </a:bodyPr>
          <a:lstStyle/>
          <a:p>
            <a:pPr algn="ctr"/>
            <a:r>
              <a:rPr lang="ru-RU" sz="4400" b="1">
                <a:ea typeface="SamsungOne 800C"/>
              </a:rPr>
              <a:t>Цель проекта</a:t>
            </a:r>
            <a:endParaRPr lang="en-US" sz="440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2B8DA1-243D-3D24-3045-29DEA3C14AA1}"/>
              </a:ext>
            </a:extLst>
          </p:cNvPr>
          <p:cNvSpPr txBox="1">
            <a:spLocks/>
          </p:cNvSpPr>
          <p:nvPr/>
        </p:nvSpPr>
        <p:spPr>
          <a:xfrm>
            <a:off x="2080846" y="3546892"/>
            <a:ext cx="8030308" cy="15208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b="1" dirty="0">
                <a:latin typeface="SamsungOne 800C"/>
                <a:ea typeface="+mn-lt"/>
                <a:cs typeface="+mn-lt"/>
              </a:rPr>
              <a:t>Создать мобильное приложение, объединяющее программы тренировок, схемы правильного питания и дающее возможность заказывать ПП продукты на дом</a:t>
            </a:r>
            <a:endParaRPr lang="en-US" b="1" dirty="0">
              <a:latin typeface="SamsungOne 800C"/>
              <a:ea typeface="SamsungOne 800C"/>
            </a:endParaRPr>
          </a:p>
        </p:txBody>
      </p:sp>
    </p:spTree>
    <p:extLst>
      <p:ext uri="{BB962C8B-B14F-4D97-AF65-F5344CB8AC3E}">
        <p14:creationId xmlns:p14="http://schemas.microsoft.com/office/powerpoint/2010/main" val="190212696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430" y="2133356"/>
            <a:ext cx="6219676" cy="690677"/>
          </a:xfrm>
        </p:spPr>
        <p:txBody>
          <a:bodyPr>
            <a:noAutofit/>
          </a:bodyPr>
          <a:lstStyle/>
          <a:p>
            <a:pPr algn="ctr"/>
            <a:r>
              <a:rPr lang="ru-RU" sz="4400" b="1">
                <a:ea typeface="SamsungOne 800C"/>
              </a:rPr>
              <a:t>Область применения</a:t>
            </a:r>
            <a:endParaRPr lang="en-US" sz="440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2B8DA1-243D-3D24-3045-29DEA3C14AA1}"/>
              </a:ext>
            </a:extLst>
          </p:cNvPr>
          <p:cNvSpPr txBox="1">
            <a:spLocks/>
          </p:cNvSpPr>
          <p:nvPr/>
        </p:nvSpPr>
        <p:spPr>
          <a:xfrm>
            <a:off x="2080846" y="3429661"/>
            <a:ext cx="8030308" cy="17650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b="1">
                <a:ea typeface="SamsungOne 450C"/>
              </a:rPr>
              <a:t>Приложение подходит для всех увлечённых спортом людей</a:t>
            </a:r>
          </a:p>
        </p:txBody>
      </p:sp>
    </p:spTree>
    <p:extLst>
      <p:ext uri="{BB962C8B-B14F-4D97-AF65-F5344CB8AC3E}">
        <p14:creationId xmlns:p14="http://schemas.microsoft.com/office/powerpoint/2010/main" val="394983012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81750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1750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dirty="0" smtClean="0"/>
              <a:t>7</a:t>
            </a:fld>
            <a:endParaRPr lang="ru-RU"/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4AF1A31C-6D61-8355-A1A6-0C8D4335C4E1}"/>
              </a:ext>
            </a:extLst>
          </p:cNvPr>
          <p:cNvSpPr txBox="1">
            <a:spLocks/>
          </p:cNvSpPr>
          <p:nvPr/>
        </p:nvSpPr>
        <p:spPr>
          <a:xfrm>
            <a:off x="2987430" y="3088539"/>
            <a:ext cx="6219676" cy="6906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4400" b="1">
              <a:ea typeface="SamsungOne 800C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444560A3-0D30-78B0-88DC-CB641335DE05}"/>
              </a:ext>
            </a:extLst>
          </p:cNvPr>
          <p:cNvSpPr txBox="1">
            <a:spLocks/>
          </p:cNvSpPr>
          <p:nvPr/>
        </p:nvSpPr>
        <p:spPr>
          <a:xfrm>
            <a:off x="2987430" y="3080971"/>
            <a:ext cx="6219676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4400" b="1">
              <a:ea typeface="SamsungOne 800C"/>
            </a:endParaRPr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444560A3-0D30-78B0-88DC-CB641335DE05}"/>
              </a:ext>
            </a:extLst>
          </p:cNvPr>
          <p:cNvSpPr txBox="1">
            <a:spLocks/>
          </p:cNvSpPr>
          <p:nvPr/>
        </p:nvSpPr>
        <p:spPr>
          <a:xfrm>
            <a:off x="3273180" y="3366721"/>
            <a:ext cx="6219676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4400" b="1">
              <a:ea typeface="SamsungOne 800C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BC642228-FE59-B6CC-A626-CA8F7C9B37F6}"/>
              </a:ext>
            </a:extLst>
          </p:cNvPr>
          <p:cNvSpPr txBox="1">
            <a:spLocks/>
          </p:cNvSpPr>
          <p:nvPr/>
        </p:nvSpPr>
        <p:spPr>
          <a:xfrm>
            <a:off x="2987430" y="3088539"/>
            <a:ext cx="6219676" cy="6906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b="1">
                <a:ea typeface="SamsungOne 800C"/>
              </a:rPr>
              <a:t>Как это выглядит?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81750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1750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2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4B3232FF-6150-1809-43E0-9AAF75D29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672" y="2260600"/>
            <a:ext cx="2036656" cy="4114800"/>
          </a:xfrm>
          <a:prstGeom prst="rect">
            <a:avLst/>
          </a:prstGeom>
        </p:spPr>
      </p:pic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4AE75A97-4208-0E92-A585-F81156FB24DA}"/>
              </a:ext>
            </a:extLst>
          </p:cNvPr>
          <p:cNvSpPr txBox="1">
            <a:spLocks/>
          </p:cNvSpPr>
          <p:nvPr/>
        </p:nvSpPr>
        <p:spPr>
          <a:xfrm>
            <a:off x="2987430" y="3088539"/>
            <a:ext cx="6219676" cy="6906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4400" b="1">
              <a:ea typeface="SamsungOne 800C"/>
            </a:endParaRP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E358D1C1-ED8A-8C2C-17D1-D1D7A4ABAD35}"/>
              </a:ext>
            </a:extLst>
          </p:cNvPr>
          <p:cNvSpPr txBox="1">
            <a:spLocks/>
          </p:cNvSpPr>
          <p:nvPr/>
        </p:nvSpPr>
        <p:spPr>
          <a:xfrm>
            <a:off x="2989576" y="933474"/>
            <a:ext cx="6219676" cy="6906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b="1">
                <a:ea typeface="SamsungOne 800C"/>
              </a:rPr>
              <a:t>Экран загрузки</a:t>
            </a:r>
          </a:p>
        </p:txBody>
      </p:sp>
    </p:spTree>
    <p:extLst>
      <p:ext uri="{BB962C8B-B14F-4D97-AF65-F5344CB8AC3E}">
        <p14:creationId xmlns:p14="http://schemas.microsoft.com/office/powerpoint/2010/main" val="175420980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81750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1750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pic>
        <p:nvPicPr>
          <p:cNvPr id="10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521C75-7974-0F08-6799-ACA28FD8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672" y="2260600"/>
            <a:ext cx="2036656" cy="4114800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F8D17319-16D1-6E44-D9ED-15A06BA38191}"/>
              </a:ext>
            </a:extLst>
          </p:cNvPr>
          <p:cNvSpPr txBox="1">
            <a:spLocks/>
          </p:cNvSpPr>
          <p:nvPr/>
        </p:nvSpPr>
        <p:spPr>
          <a:xfrm>
            <a:off x="2989576" y="933474"/>
            <a:ext cx="6219676" cy="6906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b="1">
                <a:ea typeface="SamsungOne 800C"/>
              </a:rPr>
              <a:t>Главный экран</a:t>
            </a:r>
          </a:p>
        </p:txBody>
      </p:sp>
    </p:spTree>
    <p:extLst>
      <p:ext uri="{BB962C8B-B14F-4D97-AF65-F5344CB8AC3E}">
        <p14:creationId xmlns:p14="http://schemas.microsoft.com/office/powerpoint/2010/main" val="267155904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Samsung IT School</vt:lpstr>
      <vt:lpstr>Samsung IT School White</vt:lpstr>
      <vt:lpstr>Samsung IT School En</vt:lpstr>
      <vt:lpstr>Samsung IT School White En</vt:lpstr>
      <vt:lpstr>PowerPoint Presentation</vt:lpstr>
      <vt:lpstr>Учётные записи</vt:lpstr>
      <vt:lpstr>chick</vt:lpstr>
      <vt:lpstr>Проблема</vt:lpstr>
      <vt:lpstr>Цель проекта</vt:lpstr>
      <vt:lpstr>Область применения</vt:lpstr>
      <vt:lpstr>PowerPoint Presentation</vt:lpstr>
      <vt:lpstr>PowerPoint Presentation</vt:lpstr>
      <vt:lpstr>PowerPoint Presentation</vt:lpstr>
      <vt:lpstr>PowerPoint Presentation</vt:lpstr>
      <vt:lpstr>Средства разработки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revision>88</cp:revision>
  <dcterms:created xsi:type="dcterms:W3CDTF">2020-05-25T08:37:09Z</dcterms:created>
  <dcterms:modified xsi:type="dcterms:W3CDTF">2023-06-13T10:57:32Z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